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65" r:id="rId3"/>
    <p:sldId id="258" r:id="rId4"/>
    <p:sldId id="269" r:id="rId5"/>
    <p:sldId id="268" r:id="rId6"/>
    <p:sldId id="267" r:id="rId7"/>
    <p:sldId id="272" r:id="rId8"/>
    <p:sldId id="273" r:id="rId9"/>
    <p:sldId id="274" r:id="rId10"/>
    <p:sldId id="275" r:id="rId11"/>
    <p:sldId id="271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5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60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196CA-A87E-4696-B5AE-FFF9A9000C9A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DD0E3-A3C7-4A12-AF15-0D4AE308DC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392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DD0E3-A3C7-4A12-AF15-0D4AE308DCD0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920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CEA-8BC8-49AA-AB53-E8F49F3CD9A9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D7DB-3200-4BCC-A847-A936FFDB42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43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CEA-8BC8-49AA-AB53-E8F49F3CD9A9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D7DB-3200-4BCC-A847-A936FFDB42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974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CEA-8BC8-49AA-AB53-E8F49F3CD9A9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D7DB-3200-4BCC-A847-A936FFDB42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96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CEA-8BC8-49AA-AB53-E8F49F3CD9A9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D7DB-3200-4BCC-A847-A936FFDB42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26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CEA-8BC8-49AA-AB53-E8F49F3CD9A9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D7DB-3200-4BCC-A847-A936FFDB42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1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CEA-8BC8-49AA-AB53-E8F49F3CD9A9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D7DB-3200-4BCC-A847-A936FFDB42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96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CEA-8BC8-49AA-AB53-E8F49F3CD9A9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D7DB-3200-4BCC-A847-A936FFDB42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57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CEA-8BC8-49AA-AB53-E8F49F3CD9A9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D7DB-3200-4BCC-A847-A936FFDB42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0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CEA-8BC8-49AA-AB53-E8F49F3CD9A9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D7DB-3200-4BCC-A847-A936FFDB42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81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CEA-8BC8-49AA-AB53-E8F49F3CD9A9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D7DB-3200-4BCC-A847-A936FFDB42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94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9CEA-8BC8-49AA-AB53-E8F49F3CD9A9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D7DB-3200-4BCC-A847-A936FFDB42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73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69CEA-8BC8-49AA-AB53-E8F49F3CD9A9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D7DB-3200-4BCC-A847-A936FFDB42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8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977221" y="1265381"/>
            <a:ext cx="2381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 </a:t>
            </a:r>
          </a:p>
        </p:txBody>
      </p:sp>
      <p:pic>
        <p:nvPicPr>
          <p:cNvPr id="205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6735337" cy="673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7383781" y="4343427"/>
            <a:ext cx="42300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DURSUNALİ EMECEN</a:t>
            </a:r>
          </a:p>
        </p:txBody>
      </p:sp>
      <p:pic>
        <p:nvPicPr>
          <p:cNvPr id="9" name="Picture 4" descr="https://o.remove.bg/downloads/784c1cff-c012-4e17-a4f9-1e6bdd2914e0/image-removebg-previ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067" y="5286486"/>
            <a:ext cx="1062183" cy="141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8358913" y="5578699"/>
            <a:ext cx="28825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dursunaliemecenn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edepegitimsanat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0530 367 88 46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126994" y="3322188"/>
            <a:ext cx="43362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‘‘Taklit ile tok olan hakikatte </a:t>
            </a:r>
            <a:r>
              <a:rPr 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 kalır.’’</a:t>
            </a:r>
            <a:endParaRPr lang="tr-T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126994" y="470915"/>
            <a:ext cx="474360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DİN </a:t>
            </a:r>
          </a:p>
          <a:p>
            <a:pPr algn="ctr"/>
            <a:r>
              <a:rPr lang="tr-TR" sz="5400" b="1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EĞİTİMİNDE </a:t>
            </a:r>
          </a:p>
          <a:p>
            <a:pPr algn="ctr"/>
            <a:r>
              <a:rPr lang="tr-TR" sz="5400" b="1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DRAMA</a:t>
            </a:r>
            <a:endParaRPr lang="tr-TR" sz="5400" b="1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674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977221" y="1265381"/>
            <a:ext cx="2381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 </a:t>
            </a:r>
          </a:p>
        </p:txBody>
      </p:sp>
      <p:pic>
        <p:nvPicPr>
          <p:cNvPr id="205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795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148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91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34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977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İçerik Yer Tutucusu 15"/>
          <p:cNvSpPr>
            <a:spLocks noGrp="1"/>
          </p:cNvSpPr>
          <p:nvPr>
            <p:ph sz="half" idx="1"/>
          </p:nvPr>
        </p:nvSpPr>
        <p:spPr>
          <a:xfrm>
            <a:off x="318653" y="2357462"/>
            <a:ext cx="5181600" cy="435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Cümle: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‘‘Sofrası olmayanın rızkı dar olur.’’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Metafor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Bulmaca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Keşif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Yolculuk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İçerik Yer Tutucusu 16"/>
          <p:cNvSpPr>
            <a:spLocks noGrp="1"/>
          </p:cNvSpPr>
          <p:nvPr>
            <p:ph sz="half" idx="2"/>
          </p:nvPr>
        </p:nvSpPr>
        <p:spPr>
          <a:xfrm>
            <a:off x="6096000" y="2357461"/>
            <a:ext cx="5836508" cy="4351339"/>
          </a:xfrm>
        </p:spPr>
        <p:txBody>
          <a:bodyPr>
            <a:noAutofit/>
          </a:bodyPr>
          <a:lstStyle/>
          <a:p>
            <a:pPr marL="0" lvl="0" indent="0" algn="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Dersin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hikayesini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anlatmak *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ağacım *</a:t>
            </a:r>
          </a:p>
          <a:p>
            <a:pPr marL="0" indent="0" algn="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Heceleri Birleştirme *</a:t>
            </a:r>
          </a:p>
          <a:p>
            <a:pPr marL="0" indent="0" algn="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Balon Halayı *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1’den 13’e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 sayma oyunu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</a:p>
          <a:p>
            <a:pPr marL="0" indent="0" algn="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Dersin Hareketi-değiştir- *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-272473" y="-2212365"/>
            <a:ext cx="13235709" cy="2212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12206011" y="-211042"/>
            <a:ext cx="715818" cy="12121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2417317" y="909304"/>
            <a:ext cx="7856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>
                <a:ln w="0"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</a:t>
            </a:r>
            <a:r>
              <a:rPr lang="tr-T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4400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HAYRET</a:t>
            </a:r>
            <a:r>
              <a:rPr lang="tr-TR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5400" dirty="0" smtClean="0">
                <a:ln w="0"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</a:t>
            </a:r>
            <a:endParaRPr lang="tr-TR" sz="5400" dirty="0">
              <a:ln w="0"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04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977221" y="1265381"/>
            <a:ext cx="2381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 </a:t>
            </a:r>
          </a:p>
        </p:txBody>
      </p:sp>
      <p:pic>
        <p:nvPicPr>
          <p:cNvPr id="205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795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148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91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34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977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-272473" y="-2212365"/>
            <a:ext cx="13235709" cy="2212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12206011" y="-211042"/>
            <a:ext cx="715818" cy="12121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4532108" y="988382"/>
            <a:ext cx="3127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u="sng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Mutlu Son</a:t>
            </a:r>
            <a:endParaRPr lang="tr-TR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813820" y="2053861"/>
            <a:ext cx="108019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‘‘İman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edip dünya ve ahiret için yararlı işler yapanlara gelince, rahman onlar için (gönüllerde) bir sevgi yaratacaktır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.’’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Meryem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Suresi 96</a:t>
            </a:r>
          </a:p>
        </p:txBody>
      </p:sp>
    </p:spTree>
    <p:extLst>
      <p:ext uri="{BB962C8B-B14F-4D97-AF65-F5344CB8AC3E}">
        <p14:creationId xmlns:p14="http://schemas.microsoft.com/office/powerpoint/2010/main" val="1497174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 </a:t>
            </a:r>
          </a:p>
        </p:txBody>
      </p:sp>
      <p:pic>
        <p:nvPicPr>
          <p:cNvPr id="205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795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148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91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34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977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Dikdörtgen 19"/>
          <p:cNvSpPr/>
          <p:nvPr/>
        </p:nvSpPr>
        <p:spPr>
          <a:xfrm>
            <a:off x="-272473" y="-2212365"/>
            <a:ext cx="13235709" cy="2212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12206011" y="-211042"/>
            <a:ext cx="715818" cy="12121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8" name="Picture 4" descr="https://o.remove.bg/downloads/74935fa5-8960-480b-bd2c-6134bf9a1d04/image-removebg-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079" y="3671454"/>
            <a:ext cx="2831006" cy="188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https://o.remove.bg/downloads/c005312a-b88c-412e-aa3a-861362d01799/image-removebg-previe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6608" y="3066474"/>
            <a:ext cx="2756466" cy="249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o.remove.bg/downloads/fcf8ec04-a934-4dac-8381-259cf8ed46bc/image-removebg-previe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884" y="3302000"/>
            <a:ext cx="1913572" cy="190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o.remove.bg/downloads/3b1087d2-d6c9-441f-9d15-3d4799152c49/image-removebg-preview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598" y="3195782"/>
            <a:ext cx="2571771" cy="270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Düz Bağlayıcı 16"/>
          <p:cNvCxnSpPr/>
          <p:nvPr/>
        </p:nvCxnSpPr>
        <p:spPr>
          <a:xfrm>
            <a:off x="5943360" y="2475346"/>
            <a:ext cx="1" cy="33158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40" name="Picture 16" descr="404 Illustrations – Trendy 404 Images – Kapwi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783" y="3195782"/>
            <a:ext cx="2498436" cy="249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s://o.remove.bg/downloads/74935fa5-8960-480b-bd2c-6134bf9a1d04/image-removebg-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322" y="3671454"/>
            <a:ext cx="2831006" cy="188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230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 </a:t>
            </a:r>
          </a:p>
        </p:txBody>
      </p:sp>
      <p:pic>
        <p:nvPicPr>
          <p:cNvPr id="205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795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148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91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34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977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İçerik Yer Tutucusu 15"/>
          <p:cNvSpPr>
            <a:spLocks noGrp="1"/>
          </p:cNvSpPr>
          <p:nvPr>
            <p:ph sz="half" idx="1"/>
          </p:nvPr>
        </p:nvSpPr>
        <p:spPr>
          <a:xfrm>
            <a:off x="618837" y="1788601"/>
            <a:ext cx="5181600" cy="4351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Ümmi Tavır </a:t>
            </a:r>
          </a:p>
          <a:p>
            <a:endParaRPr lang="tr-TR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tr-TR" sz="24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Öğrenme</a:t>
            </a:r>
            <a:r>
              <a:rPr lang="tr-T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X Öğretme gücü</a:t>
            </a:r>
          </a:p>
          <a:p>
            <a:endParaRPr lang="tr-TR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Abdal Ol!</a:t>
            </a:r>
          </a:p>
          <a:p>
            <a:pPr marL="0" indent="0">
              <a:buNone/>
            </a:pPr>
            <a:endParaRPr lang="tr-T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Vaat</a:t>
            </a:r>
            <a:endParaRPr lang="tr-T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İçerik Yer Tutucusu 16"/>
          <p:cNvSpPr>
            <a:spLocks noGrp="1"/>
          </p:cNvSpPr>
          <p:nvPr>
            <p:ph sz="half" idx="2"/>
          </p:nvPr>
        </p:nvSpPr>
        <p:spPr>
          <a:xfrm>
            <a:off x="9056254" y="2052215"/>
            <a:ext cx="2387600" cy="435133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tr-T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Merak * </a:t>
            </a:r>
            <a:endParaRPr lang="tr-T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tr-TR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tr-T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Güven * </a:t>
            </a:r>
            <a:endParaRPr lang="tr-T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tr-T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None/>
            </a:pPr>
            <a:r>
              <a:rPr lang="tr-T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Çatışma * </a:t>
            </a:r>
            <a:endParaRPr lang="tr-T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tr-TR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tr-T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İrade * </a:t>
            </a:r>
            <a:endParaRPr lang="tr-T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tr-TR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tr-T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Keşif *</a:t>
            </a:r>
            <a:endParaRPr lang="tr-T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-272473" y="-2212365"/>
            <a:ext cx="13235709" cy="2212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12206011" y="-211042"/>
            <a:ext cx="715818" cy="12121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7837055" y="1265381"/>
            <a:ext cx="41380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u="sng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Eğitimin </a:t>
            </a:r>
            <a:r>
              <a:rPr lang="tr-TR" sz="2800" b="1" u="sng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Karekodu</a:t>
            </a:r>
            <a:r>
              <a:rPr lang="tr-TR" sz="2800" b="1" u="sng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800" b="1" u="sng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920542" y="1265381"/>
            <a:ext cx="181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u="sng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Başlarken</a:t>
            </a:r>
            <a:r>
              <a:rPr lang="tr-TR" b="1" u="sng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tr-TR" b="1" u="sng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41477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 </a:t>
            </a:r>
          </a:p>
        </p:txBody>
      </p:sp>
      <p:pic>
        <p:nvPicPr>
          <p:cNvPr id="205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795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148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91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34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977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İçerik Yer Tutucusu 15"/>
          <p:cNvSpPr>
            <a:spLocks noGrp="1"/>
          </p:cNvSpPr>
          <p:nvPr>
            <p:ph sz="half" idx="1"/>
          </p:nvPr>
        </p:nvSpPr>
        <p:spPr>
          <a:xfrm>
            <a:off x="5962535" y="5735782"/>
            <a:ext cx="45719" cy="5574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-272473" y="-2212365"/>
            <a:ext cx="13235709" cy="2212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12206011" y="-211042"/>
            <a:ext cx="715818" cy="12121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2334044" y="1146574"/>
            <a:ext cx="76265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u="sng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5400" u="sng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ki </a:t>
            </a:r>
            <a:r>
              <a:rPr lang="tr-TR" sz="5400" u="sng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5400" u="sng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ediye</a:t>
            </a:r>
            <a:r>
              <a:rPr lang="tr-TR" sz="5400" u="sng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tr-TR" sz="5400" u="sng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Kelime:</a:t>
            </a:r>
            <a:endParaRPr lang="tr-TR" sz="5400" u="sng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https://o.remove.bg/downloads/fa907811-dabd-4a29-ac35-2e4080b067ef/image-removebg-previ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203" y="3461265"/>
            <a:ext cx="1005407" cy="108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27360" y="3613665"/>
            <a:ext cx="111372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ÇOCUK ADAM/KADIN        KURCALAMAK</a:t>
            </a:r>
            <a:endParaRPr lang="tr-T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4676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8737303" y="607042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977221" y="1265381"/>
            <a:ext cx="2381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940935" y="6673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 </a:t>
            </a:r>
          </a:p>
        </p:txBody>
      </p:sp>
      <p:pic>
        <p:nvPicPr>
          <p:cNvPr id="205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795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148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91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34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977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İçerik Yer Tutucusu 15"/>
          <p:cNvSpPr>
            <a:spLocks noGrp="1"/>
          </p:cNvSpPr>
          <p:nvPr>
            <p:ph sz="half" idx="1"/>
          </p:nvPr>
        </p:nvSpPr>
        <p:spPr>
          <a:xfrm>
            <a:off x="5962535" y="5735782"/>
            <a:ext cx="45719" cy="5574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-272473" y="-2212365"/>
            <a:ext cx="13235709" cy="2212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12206011" y="-211042"/>
            <a:ext cx="715818" cy="12121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2252418" y="1516193"/>
            <a:ext cx="7687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DEĞER Mİ DRAMA’YA</a:t>
            </a:r>
            <a:endParaRPr lang="tr-TR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998802" y="3712033"/>
            <a:ext cx="21852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OYUN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7181060" y="3675025"/>
            <a:ext cx="3262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HAKİKAT</a:t>
            </a:r>
            <a:endParaRPr lang="tr-TR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Aşağı Ok 26"/>
          <p:cNvSpPr/>
          <p:nvPr/>
        </p:nvSpPr>
        <p:spPr>
          <a:xfrm>
            <a:off x="3180742" y="2765278"/>
            <a:ext cx="372948" cy="687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Aşağı Ok 29"/>
          <p:cNvSpPr/>
          <p:nvPr/>
        </p:nvSpPr>
        <p:spPr>
          <a:xfrm>
            <a:off x="8451836" y="2765278"/>
            <a:ext cx="372948" cy="687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Dikdörtgen 28"/>
          <p:cNvSpPr/>
          <p:nvPr/>
        </p:nvSpPr>
        <p:spPr>
          <a:xfrm>
            <a:off x="514917" y="5366450"/>
            <a:ext cx="4274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Çocuk Gelişimi, Olasılık, ‘‘İyi Haber Şu ki’’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Dikdörtgen 30"/>
          <p:cNvSpPr/>
          <p:nvPr/>
        </p:nvSpPr>
        <p:spPr>
          <a:xfrm>
            <a:off x="6519005" y="5366450"/>
            <a:ext cx="4294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Sokrates, İhtiyaç, Çete,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Elliot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Pedagoji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406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9870194" y="1799879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 </a:t>
            </a:r>
          </a:p>
        </p:txBody>
      </p:sp>
      <p:pic>
        <p:nvPicPr>
          <p:cNvPr id="205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795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148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91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34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977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-272473" y="-2212365"/>
            <a:ext cx="13235709" cy="2212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12206011" y="-211042"/>
            <a:ext cx="715818" cy="12121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Dikdörtgen 19"/>
          <p:cNvSpPr/>
          <p:nvPr/>
        </p:nvSpPr>
        <p:spPr>
          <a:xfrm>
            <a:off x="3325175" y="2483632"/>
            <a:ext cx="604041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Rezilyans</a:t>
            </a:r>
            <a:r>
              <a:rPr lang="tr-TR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Duyu </a:t>
            </a:r>
            <a:r>
              <a:rPr lang="tr-T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 Duygu </a:t>
            </a:r>
          </a:p>
          <a:p>
            <a:pPr algn="ctr"/>
            <a:r>
              <a:rPr lang="tr-TR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21. Yy. Yaşam Becerileri </a:t>
            </a:r>
            <a:endParaRPr lang="tr-T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Hayal Gücü </a:t>
            </a:r>
            <a:r>
              <a:rPr lang="tr-TR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 Zeka</a:t>
            </a:r>
            <a:endParaRPr lang="tr-TR" sz="4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Duyarlı Çocuk</a:t>
            </a:r>
            <a:endParaRPr lang="tr-T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278191" y="1001143"/>
            <a:ext cx="42434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u="sng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Mucize Etkisi:</a:t>
            </a:r>
            <a:endParaRPr lang="tr-TR" sz="5400" u="sng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6950320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977221" y="1265381"/>
            <a:ext cx="2381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 </a:t>
            </a:r>
          </a:p>
        </p:txBody>
      </p:sp>
      <p:pic>
        <p:nvPicPr>
          <p:cNvPr id="205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795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148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91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34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977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-272473" y="-2212365"/>
            <a:ext cx="13235709" cy="2212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12206011" y="-211042"/>
            <a:ext cx="715818" cy="12121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273992" y="1250524"/>
            <a:ext cx="1164402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u="sng" dirty="0" err="1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Drama’nın</a:t>
            </a:r>
            <a:r>
              <a:rPr lang="tr-TR" sz="5400" u="sng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Formülü: </a:t>
            </a:r>
          </a:p>
          <a:p>
            <a:pPr algn="ctr"/>
            <a:endParaRPr lang="tr-TR" sz="5400" u="sng" dirty="0" smtClean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HAMLET         FARZET          HAYRET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9" name="Picture 2" descr="https://o.remove.bg/downloads/fa907811-dabd-4a29-ac35-2e4080b067ef/image-removebg-previ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008" y="3676329"/>
            <a:ext cx="917992" cy="99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s://o.remove.bg/downloads/fa907811-dabd-4a29-ac35-2e4080b067ef/image-removebg-previ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3740248"/>
            <a:ext cx="917992" cy="99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76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977221" y="1265381"/>
            <a:ext cx="2381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 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977217" y="3244333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 </a:t>
            </a:r>
          </a:p>
        </p:txBody>
      </p:sp>
      <p:pic>
        <p:nvPicPr>
          <p:cNvPr id="205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795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148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91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34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977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İçerik Yer Tutucusu 15"/>
          <p:cNvSpPr>
            <a:spLocks noGrp="1"/>
          </p:cNvSpPr>
          <p:nvPr>
            <p:ph sz="half" idx="1"/>
          </p:nvPr>
        </p:nvSpPr>
        <p:spPr>
          <a:xfrm>
            <a:off x="323272" y="2092516"/>
            <a:ext cx="5181600" cy="43513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Cümle: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Bilmek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alışkanlık yapmaz, yapmak alışkanlık kazandırır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.’’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Metafor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Zoka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Hamle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Isınma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Heves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oşku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Kurulum</a:t>
            </a:r>
          </a:p>
        </p:txBody>
      </p:sp>
      <p:sp>
        <p:nvSpPr>
          <p:cNvPr id="17" name="İçerik Yer Tutucusu 16"/>
          <p:cNvSpPr>
            <a:spLocks noGrp="1"/>
          </p:cNvSpPr>
          <p:nvPr>
            <p:ph sz="half" idx="2"/>
          </p:nvPr>
        </p:nvSpPr>
        <p:spPr>
          <a:xfrm>
            <a:off x="6599381" y="2052032"/>
            <a:ext cx="5181600" cy="4351339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‘‘Kime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mutlu insan denir?’’ *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Evet ve Hayır ile Buldurma *</a:t>
            </a:r>
          </a:p>
          <a:p>
            <a:pPr marL="0" indent="0" algn="r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Trollemeye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Güzelleme *</a:t>
            </a:r>
          </a:p>
          <a:p>
            <a:pPr marL="0" indent="0" algn="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 Harfli Başlangıçlı Özetler *</a:t>
            </a:r>
          </a:p>
          <a:p>
            <a:pPr marL="0" indent="0" algn="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Biz Bu Ada’da Yaşarız *</a:t>
            </a:r>
          </a:p>
          <a:p>
            <a:pPr marL="0" indent="0" algn="r">
              <a:buNone/>
            </a:pP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 Haber şu ki *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-272473" y="-2212365"/>
            <a:ext cx="13235709" cy="2212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12206011" y="-211042"/>
            <a:ext cx="715818" cy="12121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2055088" y="923134"/>
            <a:ext cx="85805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----------</a:t>
            </a:r>
            <a:r>
              <a:rPr lang="tr-TR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4400" b="1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HAMLET</a:t>
            </a:r>
            <a:r>
              <a:rPr lang="tr-TR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5400" b="0" cap="none" spc="0" dirty="0" smtClean="0">
                <a:ln w="0"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----------</a:t>
            </a:r>
            <a:endParaRPr lang="tr-TR" sz="5400" b="0" cap="none" spc="0" dirty="0">
              <a:ln w="0"/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46020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977221" y="1265381"/>
            <a:ext cx="2381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 </a:t>
            </a:r>
          </a:p>
        </p:txBody>
      </p:sp>
      <p:pic>
        <p:nvPicPr>
          <p:cNvPr id="205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795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148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091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34" y="-2212366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o.remove.bg/downloads/15ca9184-f039-4056-b0b7-dbf097ab582b/image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977" y="-2226195"/>
            <a:ext cx="3121670" cy="31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İçerik Yer Tutucusu 15"/>
          <p:cNvSpPr>
            <a:spLocks noGrp="1"/>
          </p:cNvSpPr>
          <p:nvPr>
            <p:ph sz="half" idx="1"/>
          </p:nvPr>
        </p:nvSpPr>
        <p:spPr>
          <a:xfrm>
            <a:off x="298877" y="1982707"/>
            <a:ext cx="5181600" cy="43513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Cümle: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‘‘Yürümediğin yolun seyyahın olamazsın.’’ 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Metafor: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Simülasyon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Mış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Esneklik ve Uyum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Canlandırma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Oluşum </a:t>
            </a:r>
          </a:p>
        </p:txBody>
      </p:sp>
      <p:sp>
        <p:nvSpPr>
          <p:cNvPr id="17" name="İçerik Yer Tutucusu 16"/>
          <p:cNvSpPr>
            <a:spLocks noGrp="1"/>
          </p:cNvSpPr>
          <p:nvPr>
            <p:ph sz="half" idx="2"/>
          </p:nvPr>
        </p:nvSpPr>
        <p:spPr>
          <a:xfrm>
            <a:off x="6056615" y="1968878"/>
            <a:ext cx="5836508" cy="4351339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tr-TR" sz="2400" dirty="0"/>
              <a:t>Oyun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tr-TR" sz="24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Dıkşin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</a:p>
          <a:p>
            <a:pPr marL="0" indent="0" algn="r">
              <a:buNone/>
            </a:pPr>
            <a:r>
              <a:rPr lang="tr-TR" sz="2400" dirty="0"/>
              <a:t>Oyun Mekaniği </a:t>
            </a:r>
            <a:r>
              <a:rPr lang="tr-TR" sz="2400" dirty="0" smtClean="0"/>
              <a:t>ve Elementleri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marL="0" indent="0" algn="r">
              <a:buNone/>
            </a:pPr>
            <a:r>
              <a:rPr lang="tr-TR" sz="2400" dirty="0"/>
              <a:t>Oyunlaştırma ve Eğitsel Oyun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</a:p>
          <a:p>
            <a:pPr marL="0" indent="0" algn="r">
              <a:buNone/>
            </a:pPr>
            <a:r>
              <a:rPr lang="tr-TR" sz="2400" dirty="0"/>
              <a:t>Oyun Tasarımı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marL="0" indent="0" algn="r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Zip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Zop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marL="0" indent="0" algn="r">
              <a:buNone/>
            </a:pPr>
            <a:r>
              <a:rPr lang="tr-TR" sz="2400" dirty="0"/>
              <a:t>Rol Oynama- Doğaçlama </a:t>
            </a:r>
            <a:r>
              <a:rPr lang="tr-TR" sz="2400" dirty="0" smtClean="0"/>
              <a:t>, Kahve içelim mi?*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tr-TR" sz="2400" dirty="0"/>
              <a:t>Drama Teknikleri - Oluşum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-272473" y="-2212365"/>
            <a:ext cx="13235709" cy="2212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12206011" y="-211042"/>
            <a:ext cx="715818" cy="12121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2971796" y="828011"/>
            <a:ext cx="67471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400" dirty="0">
                <a:ln w="0"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</a:t>
            </a:r>
            <a:r>
              <a:rPr lang="tr-TR" sz="4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4400" b="1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FARZET</a:t>
            </a:r>
            <a:r>
              <a:rPr lang="tr-TR" sz="4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4400" dirty="0">
                <a:ln w="0"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</a:t>
            </a:r>
            <a:endParaRPr lang="tr-TR" sz="4400" dirty="0">
              <a:ln w="0"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583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2184</TotalTime>
  <Words>306</Words>
  <Application>Microsoft Office PowerPoint</Application>
  <PresentationFormat>Geniş ekran</PresentationFormat>
  <Paragraphs>133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hesabı</dc:creator>
  <cp:lastModifiedBy>Microsoft hesabı</cp:lastModifiedBy>
  <cp:revision>81</cp:revision>
  <dcterms:created xsi:type="dcterms:W3CDTF">2021-11-12T12:55:02Z</dcterms:created>
  <dcterms:modified xsi:type="dcterms:W3CDTF">2022-03-10T10:15:01Z</dcterms:modified>
</cp:coreProperties>
</file>